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sldIdLst>
    <p:sldId id="256" r:id="rId2"/>
    <p:sldId id="267" r:id="rId3"/>
    <p:sldId id="263" r:id="rId4"/>
    <p:sldId id="262" r:id="rId5"/>
    <p:sldId id="268" r:id="rId6"/>
    <p:sldId id="275" r:id="rId7"/>
    <p:sldId id="277" r:id="rId8"/>
    <p:sldId id="276" r:id="rId9"/>
    <p:sldId id="257" r:id="rId10"/>
    <p:sldId id="258" r:id="rId11"/>
    <p:sldId id="259" r:id="rId12"/>
    <p:sldId id="260" r:id="rId13"/>
    <p:sldId id="270" r:id="rId14"/>
    <p:sldId id="271" r:id="rId15"/>
    <p:sldId id="272" r:id="rId16"/>
    <p:sldId id="273" r:id="rId17"/>
    <p:sldId id="264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ikiran adhikari" initials="sa" lastIdx="1" clrIdx="0">
    <p:extLst>
      <p:ext uri="{19B8F6BF-5375-455C-9EA6-DF929625EA0E}">
        <p15:presenceInfo xmlns:p15="http://schemas.microsoft.com/office/powerpoint/2012/main" userId="213b486527ca48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E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D91C6EC-A5BE-481F-A3E0-6278CA6B8157}" type="datetimeFigureOut">
              <a:rPr lang="en-IN" smtClean="0"/>
              <a:t>23-05-2022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3A6EB4D-AEC7-4B2E-A6CE-EE504624C7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6025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C6EC-A5BE-481F-A3E0-6278CA6B8157}" type="datetimeFigureOut">
              <a:rPr lang="en-IN" smtClean="0"/>
              <a:t>23-05-2022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EB4D-AEC7-4B2E-A6CE-EE504624C7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3585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D91C6EC-A5BE-481F-A3E0-6278CA6B8157}" type="datetimeFigureOut">
              <a:rPr lang="en-IN" smtClean="0"/>
              <a:t>23-05-2022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3A6EB4D-AEC7-4B2E-A6CE-EE504624C7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253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C6EC-A5BE-481F-A3E0-6278CA6B8157}" type="datetimeFigureOut">
              <a:rPr lang="en-IN" smtClean="0"/>
              <a:t>23-05-2022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3A6EB4D-AEC7-4B2E-A6CE-EE504624C7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551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D91C6EC-A5BE-481F-A3E0-6278CA6B8157}" type="datetimeFigureOut">
              <a:rPr lang="en-IN" smtClean="0"/>
              <a:t>23-05-2022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3A6EB4D-AEC7-4B2E-A6CE-EE504624C7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4556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C6EC-A5BE-481F-A3E0-6278CA6B8157}" type="datetimeFigureOut">
              <a:rPr lang="en-IN" smtClean="0"/>
              <a:t>23-05-2022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EB4D-AEC7-4B2E-A6CE-EE504624C7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0847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C6EC-A5BE-481F-A3E0-6278CA6B8157}" type="datetimeFigureOut">
              <a:rPr lang="en-IN" smtClean="0"/>
              <a:t>23-05-2022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EB4D-AEC7-4B2E-A6CE-EE504624C7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189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C6EC-A5BE-481F-A3E0-6278CA6B8157}" type="datetimeFigureOut">
              <a:rPr lang="en-IN" smtClean="0"/>
              <a:t>23-05-2022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EB4D-AEC7-4B2E-A6CE-EE504624C7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7367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C6EC-A5BE-481F-A3E0-6278CA6B8157}" type="datetimeFigureOut">
              <a:rPr lang="en-IN" smtClean="0"/>
              <a:t>23-05-2022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EB4D-AEC7-4B2E-A6CE-EE504624C7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4813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D91C6EC-A5BE-481F-A3E0-6278CA6B8157}" type="datetimeFigureOut">
              <a:rPr lang="en-IN" smtClean="0"/>
              <a:t>23-05-2022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3A6EB4D-AEC7-4B2E-A6CE-EE504624C7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176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C6EC-A5BE-481F-A3E0-6278CA6B8157}" type="datetimeFigureOut">
              <a:rPr lang="en-IN" smtClean="0"/>
              <a:t>23-05-2022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EB4D-AEC7-4B2E-A6CE-EE504624C7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7497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D91C6EC-A5BE-481F-A3E0-6278CA6B8157}" type="datetimeFigureOut">
              <a:rPr lang="en-IN" smtClean="0"/>
              <a:t>23-05-2022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3A6EB4D-AEC7-4B2E-A6CE-EE504624C738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680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q.opengenus.org/lbph-algorithm-for-face-recognition/" TargetMode="External"/><Relationship Id="rId2" Type="http://schemas.openxmlformats.org/officeDocument/2006/relationships/hyperlink" Target="https://www.analyticsvidhya.com/blog/2021/07/understanding-face-recognition-using-lbph-algorithm/#:~:text=LBPH%20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opencv.org/3.4/db/d28/tutorial_cascade_classifier.html" TargetMode="External"/><Relationship Id="rId4" Type="http://schemas.openxmlformats.org/officeDocument/2006/relationships/hyperlink" Target="https://en.wikipedia.org/wiki/Facial_recognition_system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cv.org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BA20-C183-4F26-BA6F-5BFAE83C6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844955"/>
          </a:xfrm>
        </p:spPr>
        <p:txBody>
          <a:bodyPr>
            <a:normAutofit fontScale="90000"/>
          </a:bodyPr>
          <a:lstStyle/>
          <a:p>
            <a:pPr algn="just"/>
            <a:r>
              <a:rPr lang="en-IN" sz="6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E-ATTENDANCE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EC1AB-C28B-4139-8DA2-A45B5F396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2211" y="3890683"/>
            <a:ext cx="4339689" cy="2070847"/>
          </a:xfrm>
        </p:spPr>
        <p:txBody>
          <a:bodyPr>
            <a:norm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 BY</a:t>
            </a:r>
          </a:p>
          <a:p>
            <a:pPr algn="just"/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ADHIKARI.SAIKIRAN – 20BCS6088</a:t>
            </a:r>
          </a:p>
          <a:p>
            <a:pPr algn="just"/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KAVURI.VANDHAN MURALI- 20BCS6001</a:t>
            </a:r>
          </a:p>
          <a:p>
            <a:pPr algn="just"/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DWAPOYAN ROY – 20BCS6043</a:t>
            </a:r>
          </a:p>
          <a:p>
            <a:pPr algn="just"/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RUNJHUN MATHUR – 20BCS6071</a:t>
            </a:r>
          </a:p>
          <a:p>
            <a:pPr algn="just"/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380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DDDCC-77DC-4194-AD29-3EFE96D5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97859"/>
            <a:ext cx="9906000" cy="824753"/>
          </a:xfrm>
        </p:spPr>
        <p:txBody>
          <a:bodyPr>
            <a:normAutofit/>
          </a:bodyPr>
          <a:lstStyle/>
          <a:p>
            <a:r>
              <a:rPr lang="en-IN" dirty="0"/>
              <a:t>DIS-ADVANTAGES OF E-ATTENDANCE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A2E77-B49F-43E8-91B4-DB45F6597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043953"/>
            <a:ext cx="9906000" cy="375518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0" cap="none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effective in monitoring buddy punching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i="0" cap="none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Increased equipment expense</a:t>
            </a:r>
            <a:endParaRPr lang="en-US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0" cap="none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Difficult to maintain and repair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0" cap="none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 is ineffective if there is no power supply</a:t>
            </a:r>
            <a:endParaRPr lang="en-IN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317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59E1-D7CE-4EBC-B1E7-1C7790B1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18518"/>
            <a:ext cx="9905998" cy="968235"/>
          </a:xfrm>
        </p:spPr>
        <p:txBody>
          <a:bodyPr anchor="t">
            <a:normAutofit fontScale="90000"/>
          </a:bodyPr>
          <a:lstStyle/>
          <a:p>
            <a:r>
              <a:rPr lang="en-IN" dirty="0"/>
              <a:t>OUTPUT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D5CA0-71DB-CD62-8D68-5978A1128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3" y="1328177"/>
            <a:ext cx="10425953" cy="526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26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5BDFD-39A9-A005-716C-181DDD232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" y="634812"/>
            <a:ext cx="11170024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90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6DECBA-0E34-ABFA-F86A-65A069C4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40" y="701207"/>
            <a:ext cx="11196918" cy="59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94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55CBC-2A12-A608-8E51-AC0E9E628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" y="714936"/>
            <a:ext cx="1118795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86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C07DC-3618-341A-71D1-0FC79B76E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75" y="708999"/>
            <a:ext cx="11161059" cy="595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9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C42AB4-F75B-EC8C-FC69-C86D8BBE3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4" y="639044"/>
            <a:ext cx="11376212" cy="60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97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FBBD7-397C-4FA7-86BF-50AA101CD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991" y="631451"/>
            <a:ext cx="9906000" cy="854822"/>
          </a:xfrm>
        </p:spPr>
        <p:txBody>
          <a:bodyPr/>
          <a:lstStyle/>
          <a:p>
            <a:r>
              <a:rPr lang="en-IN" dirty="0"/>
              <a:t>REFERENCE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C0D19-D766-4F6B-9B40-65A22A051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1486273"/>
            <a:ext cx="9906000" cy="4312865"/>
          </a:xfrm>
        </p:spPr>
        <p:txBody>
          <a:bodyPr/>
          <a:lstStyle/>
          <a:p>
            <a:pPr marL="742950" lvl="1" indent="-285750">
              <a:lnSpc>
                <a:spcPts val="2475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IN" sz="18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https://www.analyticsvidhya.com/blog/2021/07/understanding-face-recognition-using-lbph-algorithm/#:~:text=LBPH%20</a:t>
            </a:r>
            <a:endParaRPr lang="en-IN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lnSpc>
                <a:spcPts val="2475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IN" sz="18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https://iq.opengenus.org/lbph-algorithm-for-face-recognition/</a:t>
            </a:r>
            <a:endParaRPr lang="en-IN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lnSpc>
                <a:spcPts val="2475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IN" sz="18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https://iq.opengenus.org/lbph-algorithm-for-face-recognition/</a:t>
            </a:r>
            <a:endParaRPr lang="en-IN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lnSpc>
                <a:spcPts val="2475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IN" sz="18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https://en.wikipedia.org/wiki/Facial_recognition_system</a:t>
            </a:r>
            <a:endParaRPr lang="en-IN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lnSpc>
                <a:spcPts val="2475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IN" sz="18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https://docs.opencv.org/3.4/db/d28/tutorial_cascade_classifier.html</a:t>
            </a:r>
            <a:endParaRPr lang="en-IN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715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479AD-CAE9-CA84-62BE-FFCBB0625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306" y="1251191"/>
            <a:ext cx="8054397" cy="423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3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B718-0CF4-E848-FBB0-46553665C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4" y="735106"/>
            <a:ext cx="5567521" cy="948728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E-Attendance system?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69B98-B7FF-3448-E2F0-655BBC5BF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3494" y="1355201"/>
            <a:ext cx="5291120" cy="3925229"/>
          </a:xfrm>
        </p:spPr>
        <p:txBody>
          <a:bodyPr>
            <a:normAutofit/>
          </a:bodyPr>
          <a:lstStyle/>
          <a:p>
            <a:pPr algn="just"/>
            <a:r>
              <a:rPr lang="en-US" sz="1800" i="0" cap="none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Attendance management system” is software developed for maintaining the attendance of the student on the daily basis in the collage. </a:t>
            </a:r>
          </a:p>
          <a:p>
            <a:pPr algn="just"/>
            <a:r>
              <a:rPr lang="en-US" sz="1800" i="0" cap="none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accurate report based on the student attendance is generated here. </a:t>
            </a:r>
          </a:p>
          <a:p>
            <a:pPr algn="just"/>
            <a:r>
              <a:rPr lang="en-US" sz="1800" i="0" cap="none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system will also help in evaluating attendance eligibility criteria of a student. </a:t>
            </a:r>
          </a:p>
          <a:p>
            <a:pPr algn="just"/>
            <a:r>
              <a:rPr lang="en-US" sz="1800" i="0" cap="none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Report of the student’s attendance on weekly and monthly basis is generated.</a:t>
            </a:r>
            <a:endParaRPr lang="en-IN" sz="1800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0DD394-3A1D-4EF5-7A2C-22CEBCA20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20" y="986203"/>
            <a:ext cx="5291121" cy="368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84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3A42-B228-464D-A65B-C2D549ADA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224" y="681318"/>
            <a:ext cx="9998540" cy="932329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FEATURES: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94F52-23D1-4FA9-B8BA-B40DA0337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8871" y="1757082"/>
            <a:ext cx="9998540" cy="3267679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Easy to use with interactive GUI support.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Password protection for new person registration.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Creates/updates csv file for </a:t>
            </a:r>
            <a:r>
              <a:rPr lang="en-US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deatils</a:t>
            </a: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students on registration.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Creates a new csv file everyday for attendance and marks attendance with proper date and time.</a:t>
            </a:r>
          </a:p>
        </p:txBody>
      </p:sp>
    </p:spTree>
    <p:extLst>
      <p:ext uri="{BB962C8B-B14F-4D97-AF65-F5344CB8AC3E}">
        <p14:creationId xmlns:p14="http://schemas.microsoft.com/office/powerpoint/2010/main" val="987802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D4CC1B2-B3D4-0E02-2147-1D070DC5D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3640">
            <a:off x="7246478" y="849627"/>
            <a:ext cx="1987761" cy="198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9E0757-52CE-47FD-82C1-2AF5485A5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923366"/>
            <a:ext cx="9906000" cy="797858"/>
          </a:xfrm>
        </p:spPr>
        <p:txBody>
          <a:bodyPr/>
          <a:lstStyle/>
          <a:p>
            <a:r>
              <a:rPr lang="en-IN" dirty="0"/>
              <a:t>SOFTWARES USED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45018-030B-4B24-8C48-BE415CD68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1834544"/>
            <a:ext cx="6688694" cy="337866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cap="none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en-IN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the GUI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cap="none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en-IN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face recognition</a:t>
            </a:r>
          </a:p>
          <a:p>
            <a:r>
              <a:rPr lang="en-IN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(cv2.Face.Lbphfacerecognizer)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CSV, </a:t>
            </a:r>
            <a:r>
              <a:rPr lang="en-IN" cap="none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en-IN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pandas, datetime etc. For other purposes.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Python Simple Calculator Program | TKinter Calculator Program | WaoFamHub |  Python logo, Python, Text editor">
            <a:extLst>
              <a:ext uri="{FF2B5EF4-FFF2-40B4-BE49-F238E27FC236}">
                <a16:creationId xmlns:a16="http://schemas.microsoft.com/office/drawing/2014/main" id="{6F33EA68-5D32-C556-9881-CEC88599F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611" y="3252961"/>
            <a:ext cx="1722220" cy="172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FB0D86-DA34-3008-A532-77DC7D10A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030" y="896859"/>
            <a:ext cx="1522825" cy="187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6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0B455-5466-E835-F602-C313DAC8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4" y="672354"/>
            <a:ext cx="11274492" cy="986118"/>
          </a:xfrm>
        </p:spPr>
        <p:txBody>
          <a:bodyPr>
            <a:noAutofit/>
          </a:bodyPr>
          <a:lstStyle/>
          <a:p>
            <a:r>
              <a:rPr lang="en-IN" sz="4800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2E26D-B18C-3068-BF92-86185F532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4" y="1658472"/>
            <a:ext cx="11274492" cy="3147527"/>
          </a:xfrm>
        </p:spPr>
        <p:txBody>
          <a:bodyPr>
            <a:normAutofit fontScale="77500" lnSpcReduction="20000"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Uses LBPH (Local Binary Pattern Histogram) algorithm for face recognization.</a:t>
            </a:r>
          </a:p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Score of minimum 100 required to perfectly match a face.</a:t>
            </a:r>
          </a:p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Metric : Camera Resolution</a:t>
            </a:r>
          </a:p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 As prototype, it is fixed to 15 users only but scalable design</a:t>
            </a:r>
          </a:p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Requires good lightning condition for better camera capture ability</a:t>
            </a:r>
          </a:p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 Attendance sheet is .csv file format and can be digitally distributed and 				   maintained. </a:t>
            </a:r>
          </a:p>
        </p:txBody>
      </p:sp>
    </p:spTree>
    <p:extLst>
      <p:ext uri="{BB962C8B-B14F-4D97-AF65-F5344CB8AC3E}">
        <p14:creationId xmlns:p14="http://schemas.microsoft.com/office/powerpoint/2010/main" val="971904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64845-C005-B146-5DF1-E9F2C63B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59" y="591671"/>
            <a:ext cx="11117749" cy="851647"/>
          </a:xfrm>
        </p:spPr>
        <p:txBody>
          <a:bodyPr/>
          <a:lstStyle/>
          <a:p>
            <a:r>
              <a:rPr lang="en-US" dirty="0"/>
              <a:t>OPENCV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2D13E-E2A7-213A-F6E2-B8F1670C1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059" y="1990164"/>
            <a:ext cx="9108141" cy="2949389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OpenCV is a great tool for image processing and performing computer vision tasks. 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an open-source library that can be used to perform tasks like face detection, objection tracking, landmark detection, and much more.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OpenCV supports a wide variety of programming languages like Python, C++, Java, etc.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922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FA0D-ECFB-02ED-837B-9A666055F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628074"/>
            <a:ext cx="11144644" cy="729671"/>
          </a:xfrm>
        </p:spPr>
        <p:txBody>
          <a:bodyPr/>
          <a:lstStyle/>
          <a:p>
            <a:r>
              <a:rPr lang="en-US" dirty="0"/>
              <a:t>HAAR-CASCADE CLASSIFIER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40143-6F66-2FE7-BB92-16A1077ED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64" y="1357745"/>
            <a:ext cx="11144643" cy="378422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i="0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an Object Detection Algorithm used to identify faces in an image or a real time video.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9AEA9-4FD2-7F92-96BA-D8EF76E31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89" y="1837574"/>
            <a:ext cx="9805822" cy="42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4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DB9F-1817-7998-1868-DE31404B6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35" y="744072"/>
            <a:ext cx="11162573" cy="851646"/>
          </a:xfrm>
        </p:spPr>
        <p:txBody>
          <a:bodyPr/>
          <a:lstStyle/>
          <a:p>
            <a:r>
              <a:rPr lang="en-US" dirty="0"/>
              <a:t>LBPH ALGORITHM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D921F-E1E6-8722-5C21-CF4124B57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234" y="1882589"/>
            <a:ext cx="11162573" cy="3048000"/>
          </a:xfrm>
        </p:spPr>
        <p:txBody>
          <a:bodyPr>
            <a:normAutofit lnSpcReduction="10000"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LBPH (Local Binary Pattern Histogram) is a Face-Recognition algorithm it is used to recognize the face of a person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LBPH is one of the easiest face recognition algorithms.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It can represent local features in the images.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It is possible to get great results (mainly in a controlled environment).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It is robust against monotonic gray scale transformations.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It is provided by the </a:t>
            </a:r>
            <a:r>
              <a:rPr lang="en-US" b="0" i="0" u="sng" dirty="0">
                <a:solidFill>
                  <a:srgbClr val="292929"/>
                </a:solidFill>
                <a:effectLst/>
                <a:latin typeface="charter"/>
                <a:hlinkClick r:id="rId2"/>
              </a:rPr>
              <a:t>OpenCV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library (Open Source Computer Vision Library).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4094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918F-0716-4A70-B4C3-1C71006C5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294" y="672353"/>
            <a:ext cx="10106117" cy="950259"/>
          </a:xfrm>
        </p:spPr>
        <p:txBody>
          <a:bodyPr/>
          <a:lstStyle/>
          <a:p>
            <a:r>
              <a:rPr lang="en-IN" dirty="0"/>
              <a:t>ADVANTAGES OF E-ATTENDANCE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D3D2A-C8B3-470F-A6EF-3F41E965D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1294" y="1837765"/>
            <a:ext cx="10106117" cy="2985247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i="0" cap="none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Collect and store data automatically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i="0" cap="none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 as a helping hand to administrative tasks</a:t>
            </a:r>
            <a:endParaRPr lang="en-US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i="0" cap="none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Helps to eliminate errors caused by humans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i="0" cap="none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Possible to update and maintain attendance records</a:t>
            </a:r>
            <a:endParaRPr lang="en-US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i="0" cap="none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Saves money by improving employee performance and productivity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i="0" cap="none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Shows accurate timing</a:t>
            </a:r>
            <a:r>
              <a:rPr lang="en-US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i="0" cap="none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Simple to operate</a:t>
            </a:r>
            <a:endParaRPr lang="en-IN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46655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214</TotalTime>
  <Words>560</Words>
  <Application>Microsoft Office PowerPoint</Application>
  <PresentationFormat>Widescreen</PresentationFormat>
  <Paragraphs>62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</vt:lpstr>
      <vt:lpstr>Calibri</vt:lpstr>
      <vt:lpstr>charter</vt:lpstr>
      <vt:lpstr>Gill Sans MT</vt:lpstr>
      <vt:lpstr>Times New Roman</vt:lpstr>
      <vt:lpstr>Wingdings</vt:lpstr>
      <vt:lpstr>Wingdings 2</vt:lpstr>
      <vt:lpstr>Dividend</vt:lpstr>
      <vt:lpstr>E-ATTENDANCE SYSTEM</vt:lpstr>
      <vt:lpstr>What is E-Attendance system? </vt:lpstr>
      <vt:lpstr>FEATURES:</vt:lpstr>
      <vt:lpstr>SOFTWARES USED :</vt:lpstr>
      <vt:lpstr>SPECIFICATIONS</vt:lpstr>
      <vt:lpstr>OPENCV</vt:lpstr>
      <vt:lpstr>HAAR-CASCADE CLASSIFIER</vt:lpstr>
      <vt:lpstr>LBPH ALGORITHM</vt:lpstr>
      <vt:lpstr>ADVANTAGES OF E-ATTENDANCE SYSTEM</vt:lpstr>
      <vt:lpstr>DIS-ADVANTAGES OF E-ATTENDANCE SYSTEM</vt:lpstr>
      <vt:lpstr>OUTPUT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E-ATTENDANCE SYSTEM</dc:title>
  <dc:creator>saikiran adhikari</dc:creator>
  <cp:lastModifiedBy>saikiran adhikari</cp:lastModifiedBy>
  <cp:revision>23</cp:revision>
  <dcterms:created xsi:type="dcterms:W3CDTF">2022-04-28T04:01:23Z</dcterms:created>
  <dcterms:modified xsi:type="dcterms:W3CDTF">2022-05-23T02:49:12Z</dcterms:modified>
</cp:coreProperties>
</file>